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3" r:id="rId8"/>
    <p:sldId id="265" r:id="rId9"/>
    <p:sldId id="261" r:id="rId10"/>
    <p:sldId id="262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69820" y="378511"/>
            <a:ext cx="7766936" cy="1646302"/>
          </a:xfrm>
        </p:spPr>
        <p:txBody>
          <a:bodyPr/>
          <a:lstStyle/>
          <a:p>
            <a:pPr algn="ctr"/>
            <a:r>
              <a:rPr lang="fr-FR" dirty="0" smtClean="0"/>
              <a:t>Le hockey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64" y="1691829"/>
            <a:ext cx="8619048" cy="481904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308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Grandes Nations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347819" cy="3880772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Top 6 Homme</a:t>
            </a:r>
          </a:p>
          <a:p>
            <a:r>
              <a:rPr lang="fr-FR" dirty="0" smtClean="0"/>
              <a:t>1</a:t>
            </a:r>
            <a:r>
              <a:rPr lang="fr-FR" baseline="30000" dirty="0" smtClean="0"/>
              <a:t>er</a:t>
            </a:r>
            <a:r>
              <a:rPr lang="fr-FR" dirty="0" smtClean="0"/>
              <a:t>   Canada</a:t>
            </a:r>
          </a:p>
          <a:p>
            <a:r>
              <a:rPr lang="fr-FR" dirty="0" smtClean="0"/>
              <a:t>2</a:t>
            </a:r>
            <a:r>
              <a:rPr lang="fr-FR" baseline="30000" dirty="0" smtClean="0"/>
              <a:t>ème</a:t>
            </a:r>
            <a:r>
              <a:rPr lang="fr-FR" dirty="0" smtClean="0"/>
              <a:t> Russie</a:t>
            </a:r>
          </a:p>
          <a:p>
            <a:r>
              <a:rPr lang="fr-FR" dirty="0" smtClean="0"/>
              <a:t>3</a:t>
            </a:r>
            <a:r>
              <a:rPr lang="fr-FR" baseline="30000" dirty="0" smtClean="0"/>
              <a:t>ème</a:t>
            </a:r>
            <a:r>
              <a:rPr lang="fr-FR" dirty="0" smtClean="0"/>
              <a:t> Finlande</a:t>
            </a:r>
          </a:p>
          <a:p>
            <a:r>
              <a:rPr lang="fr-FR" dirty="0" smtClean="0"/>
              <a:t>4</a:t>
            </a:r>
            <a:r>
              <a:rPr lang="fr-FR" baseline="30000" dirty="0" smtClean="0"/>
              <a:t>ème</a:t>
            </a:r>
            <a:r>
              <a:rPr lang="fr-FR" dirty="0" smtClean="0"/>
              <a:t> Suède</a:t>
            </a:r>
          </a:p>
          <a:p>
            <a:r>
              <a:rPr lang="fr-FR" dirty="0" smtClean="0"/>
              <a:t>5</a:t>
            </a:r>
            <a:r>
              <a:rPr lang="fr-FR" baseline="30000" dirty="0" smtClean="0"/>
              <a:t>ème</a:t>
            </a:r>
            <a:r>
              <a:rPr lang="fr-FR" dirty="0" smtClean="0"/>
              <a:t> République Tchèques</a:t>
            </a:r>
          </a:p>
          <a:p>
            <a:r>
              <a:rPr lang="fr-FR" dirty="0" smtClean="0"/>
              <a:t>6</a:t>
            </a:r>
            <a:r>
              <a:rPr lang="fr-FR" baseline="30000" dirty="0" smtClean="0"/>
              <a:t>ème</a:t>
            </a:r>
            <a:r>
              <a:rPr lang="fr-FR" dirty="0" smtClean="0"/>
              <a:t> USA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025153" y="2160588"/>
            <a:ext cx="3256171" cy="3880773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Top 6 Femme</a:t>
            </a:r>
          </a:p>
          <a:p>
            <a:r>
              <a:rPr lang="fr-FR" dirty="0" smtClean="0"/>
              <a:t>1</a:t>
            </a:r>
            <a:r>
              <a:rPr lang="fr-FR" baseline="30000" dirty="0" smtClean="0"/>
              <a:t>er</a:t>
            </a:r>
            <a:r>
              <a:rPr lang="fr-FR" dirty="0" smtClean="0"/>
              <a:t>   USA</a:t>
            </a:r>
          </a:p>
          <a:p>
            <a:r>
              <a:rPr lang="fr-FR" dirty="0" smtClean="0"/>
              <a:t>2</a:t>
            </a:r>
            <a:r>
              <a:rPr lang="fr-FR" baseline="30000" dirty="0" smtClean="0"/>
              <a:t>ème</a:t>
            </a:r>
            <a:r>
              <a:rPr lang="fr-FR" dirty="0" smtClean="0"/>
              <a:t> Canada</a:t>
            </a:r>
          </a:p>
          <a:p>
            <a:r>
              <a:rPr lang="fr-FR" dirty="0" smtClean="0"/>
              <a:t>3</a:t>
            </a:r>
            <a:r>
              <a:rPr lang="fr-FR" baseline="30000" dirty="0" smtClean="0"/>
              <a:t>ème</a:t>
            </a:r>
            <a:r>
              <a:rPr lang="fr-FR" dirty="0" smtClean="0"/>
              <a:t> Finlande</a:t>
            </a:r>
          </a:p>
          <a:p>
            <a:r>
              <a:rPr lang="fr-FR" dirty="0" smtClean="0"/>
              <a:t>4</a:t>
            </a:r>
            <a:r>
              <a:rPr lang="fr-FR" baseline="30000" dirty="0" smtClean="0"/>
              <a:t>ème</a:t>
            </a:r>
            <a:r>
              <a:rPr lang="fr-FR" dirty="0" smtClean="0"/>
              <a:t> Russie</a:t>
            </a:r>
          </a:p>
          <a:p>
            <a:r>
              <a:rPr lang="fr-FR" dirty="0" smtClean="0"/>
              <a:t>5</a:t>
            </a:r>
            <a:r>
              <a:rPr lang="fr-FR" baseline="30000" dirty="0" smtClean="0"/>
              <a:t>ème</a:t>
            </a:r>
            <a:r>
              <a:rPr lang="fr-FR" dirty="0" smtClean="0"/>
              <a:t> Suède</a:t>
            </a:r>
          </a:p>
          <a:p>
            <a:r>
              <a:rPr lang="fr-FR" dirty="0" smtClean="0"/>
              <a:t>6</a:t>
            </a:r>
            <a:r>
              <a:rPr lang="fr-FR" baseline="30000" dirty="0" smtClean="0"/>
              <a:t>ème</a:t>
            </a:r>
            <a:r>
              <a:rPr lang="fr-FR" dirty="0" smtClean="0"/>
              <a:t> Suisse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25" y="2055906"/>
            <a:ext cx="4450104" cy="33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33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141"/>
          </a:xfrm>
        </p:spPr>
        <p:txBody>
          <a:bodyPr/>
          <a:lstStyle/>
          <a:p>
            <a:pPr algn="ctr"/>
            <a:r>
              <a:rPr lang="fr-FR" dirty="0" smtClean="0"/>
              <a:t>Tournois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4781" y="1335741"/>
            <a:ext cx="4184035" cy="3880772"/>
          </a:xfrm>
        </p:spPr>
        <p:txBody>
          <a:bodyPr/>
          <a:lstStyle/>
          <a:p>
            <a:r>
              <a:rPr lang="fr-FR" dirty="0" smtClean="0"/>
              <a:t>France : Ligue Magnus</a:t>
            </a:r>
          </a:p>
          <a:p>
            <a:pPr marL="0" indent="0">
              <a:buNone/>
            </a:pPr>
            <a:r>
              <a:rPr lang="fr-FR" dirty="0"/>
              <a:t> </a:t>
            </a:r>
            <a:r>
              <a:rPr lang="fr-FR" dirty="0" smtClean="0"/>
              <a:t> Vainqueur 2019 Grenoble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181985" y="1326775"/>
            <a:ext cx="4184034" cy="3880773"/>
          </a:xfrm>
        </p:spPr>
        <p:txBody>
          <a:bodyPr/>
          <a:lstStyle/>
          <a:p>
            <a:r>
              <a:rPr lang="fr-FR" dirty="0" smtClean="0"/>
              <a:t>USA : Stanley </a:t>
            </a:r>
            <a:r>
              <a:rPr lang="fr-FR" dirty="0" err="1" smtClean="0"/>
              <a:t>Cup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Vainqueur 2019 St Louis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601259"/>
            <a:ext cx="3886886" cy="38817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00" y="2601259"/>
            <a:ext cx="5822577" cy="38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09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35994" y="1445695"/>
            <a:ext cx="4184035" cy="3880772"/>
          </a:xfrm>
        </p:spPr>
        <p:txBody>
          <a:bodyPr/>
          <a:lstStyle/>
          <a:p>
            <a:r>
              <a:rPr lang="fr-FR" dirty="0" smtClean="0"/>
              <a:t>Un des sports les plus rapide du monde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09090" y="1445695"/>
            <a:ext cx="4184034" cy="3880773"/>
          </a:xfrm>
        </p:spPr>
        <p:txBody>
          <a:bodyPr/>
          <a:lstStyle/>
          <a:p>
            <a:r>
              <a:rPr lang="fr-FR" dirty="0"/>
              <a:t>Sport extrêmement </a:t>
            </a:r>
            <a:r>
              <a:rPr lang="fr-FR" dirty="0" smtClean="0"/>
              <a:t>violent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27" y="2834279"/>
            <a:ext cx="4234761" cy="23837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6" y="2818014"/>
            <a:ext cx="4266713" cy="24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33297" y="2795847"/>
            <a:ext cx="8596668" cy="1320800"/>
          </a:xfrm>
        </p:spPr>
        <p:txBody>
          <a:bodyPr/>
          <a:lstStyle/>
          <a:p>
            <a:r>
              <a:rPr lang="fr-FR" dirty="0"/>
              <a:t>D</a:t>
            </a:r>
            <a:r>
              <a:rPr lang="fr-FR" dirty="0" smtClean="0"/>
              <a:t>ifférents </a:t>
            </a:r>
            <a:r>
              <a:rPr lang="fr-FR" dirty="0"/>
              <a:t>types de </a:t>
            </a:r>
            <a:r>
              <a:rPr lang="fr-FR" dirty="0" smtClean="0"/>
              <a:t>Hockey?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517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0581"/>
          </a:xfrm>
        </p:spPr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453019"/>
            <a:ext cx="8596668" cy="5123145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1- Différents types de Hockey</a:t>
            </a:r>
          </a:p>
          <a:p>
            <a:endParaRPr lang="fr-FR" dirty="0" smtClean="0"/>
          </a:p>
          <a:p>
            <a:r>
              <a:rPr lang="fr-FR" dirty="0" smtClean="0"/>
              <a:t>2- Histoire</a:t>
            </a:r>
          </a:p>
          <a:p>
            <a:endParaRPr lang="fr-FR" dirty="0" smtClean="0"/>
          </a:p>
          <a:p>
            <a:r>
              <a:rPr lang="fr-FR" dirty="0" smtClean="0"/>
              <a:t>3- </a:t>
            </a:r>
            <a:r>
              <a:rPr lang="fr-FR" dirty="0"/>
              <a:t>Grande Nations du Hockey</a:t>
            </a:r>
          </a:p>
          <a:p>
            <a:endParaRPr lang="fr-FR" dirty="0" smtClean="0"/>
          </a:p>
          <a:p>
            <a:r>
              <a:rPr lang="fr-FR" dirty="0" smtClean="0"/>
              <a:t>4- Règles et différence entre la NHL et la France</a:t>
            </a:r>
          </a:p>
          <a:p>
            <a:endParaRPr lang="fr-FR" dirty="0" smtClean="0"/>
          </a:p>
          <a:p>
            <a:r>
              <a:rPr lang="fr-FR" dirty="0"/>
              <a:t>5</a:t>
            </a:r>
            <a:r>
              <a:rPr lang="fr-FR" dirty="0" smtClean="0"/>
              <a:t>- L’équipement</a:t>
            </a:r>
          </a:p>
          <a:p>
            <a:endParaRPr lang="fr-FR" dirty="0" smtClean="0"/>
          </a:p>
          <a:p>
            <a:r>
              <a:rPr lang="fr-FR" dirty="0"/>
              <a:t>6</a:t>
            </a:r>
            <a:r>
              <a:rPr lang="fr-FR" dirty="0" smtClean="0"/>
              <a:t>- Tournoi</a:t>
            </a:r>
          </a:p>
          <a:p>
            <a:endParaRPr lang="fr-FR" dirty="0" smtClean="0"/>
          </a:p>
          <a:p>
            <a:r>
              <a:rPr lang="fr-FR" dirty="0" smtClean="0"/>
              <a:t>7-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435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9008" y="767943"/>
            <a:ext cx="2817673" cy="2498392"/>
          </a:xfrm>
        </p:spPr>
        <p:txBody>
          <a:bodyPr>
            <a:normAutofit/>
          </a:bodyPr>
          <a:lstStyle/>
          <a:p>
            <a:r>
              <a:rPr lang="fr-FR" dirty="0" smtClean="0"/>
              <a:t>Hockey en salle</a:t>
            </a:r>
          </a:p>
          <a:p>
            <a:r>
              <a:rPr lang="fr-FR" dirty="0" smtClean="0"/>
              <a:t>Hockey sur gazon</a:t>
            </a:r>
          </a:p>
          <a:p>
            <a:r>
              <a:rPr lang="fr-FR" dirty="0" smtClean="0"/>
              <a:t>Rink hockey</a:t>
            </a:r>
          </a:p>
          <a:p>
            <a:r>
              <a:rPr lang="fr-FR" dirty="0" smtClean="0"/>
              <a:t>Roller hockey (</a:t>
            </a:r>
            <a:r>
              <a:rPr lang="fr-FR" dirty="0" err="1" smtClean="0"/>
              <a:t>inline</a:t>
            </a:r>
            <a:r>
              <a:rPr lang="fr-FR" dirty="0" smtClean="0"/>
              <a:t>)</a:t>
            </a:r>
          </a:p>
          <a:p>
            <a:r>
              <a:rPr lang="fr-FR" dirty="0" smtClean="0"/>
              <a:t>Street hockey</a:t>
            </a:r>
          </a:p>
          <a:p>
            <a:r>
              <a:rPr lang="fr-FR" dirty="0" smtClean="0"/>
              <a:t>Hockey sur glace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589109" y="767943"/>
            <a:ext cx="2816884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fr-F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Air Hockey</a:t>
            </a:r>
          </a:p>
          <a:p>
            <a:pPr marL="34290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</a:rPr>
              <a:t>Hockey sur table</a:t>
            </a:r>
          </a:p>
          <a:p>
            <a:pPr marL="34290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fr-FR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FloorBall</a:t>
            </a:r>
            <a:endParaRPr lang="fr-FR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fr-F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Hockey d’antan</a:t>
            </a:r>
          </a:p>
          <a:p>
            <a:pPr marL="342900" lvl="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fr-F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Hockey sous glace</a:t>
            </a:r>
          </a:p>
          <a:p>
            <a:pPr marL="342900" lvl="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fr-F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Hockey monocycle</a:t>
            </a:r>
          </a:p>
          <a:p>
            <a:pPr marL="342900" lvl="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fr-F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Para hockey sur glace</a:t>
            </a:r>
          </a:p>
          <a:p>
            <a:pPr marL="342900" lvl="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fr-F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Hockey Subaquatique</a:t>
            </a:r>
            <a:endParaRPr lang="fr-FR" dirty="0"/>
          </a:p>
          <a:p>
            <a:pPr marL="342900" lvl="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endParaRPr lang="fr-FR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endParaRPr lang="fr-FR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550" y="217487"/>
            <a:ext cx="2626730" cy="34258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34" y="3708692"/>
            <a:ext cx="3818821" cy="27773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9" y="3522294"/>
            <a:ext cx="3786920" cy="252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107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Histoire du Hockey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324847"/>
            <a:ext cx="8596668" cy="2838824"/>
          </a:xfrm>
        </p:spPr>
        <p:txBody>
          <a:bodyPr>
            <a:normAutofit/>
          </a:bodyPr>
          <a:lstStyle/>
          <a:p>
            <a:r>
              <a:rPr lang="fr-FR" dirty="0" smtClean="0"/>
              <a:t>Le Hockey sur glace</a:t>
            </a:r>
          </a:p>
          <a:p>
            <a:pPr marL="0" indent="0">
              <a:buNone/>
            </a:pPr>
            <a:r>
              <a:rPr lang="fr-FR" dirty="0" smtClean="0"/>
              <a:t>Origine: Canada</a:t>
            </a:r>
          </a:p>
          <a:p>
            <a:pPr marL="0" indent="0">
              <a:buNone/>
            </a:pPr>
            <a:r>
              <a:rPr lang="fr-FR" dirty="0" smtClean="0"/>
              <a:t>Créateur: James </a:t>
            </a:r>
            <a:r>
              <a:rPr lang="fr-FR" dirty="0" err="1" smtClean="0"/>
              <a:t>Creighton</a:t>
            </a:r>
            <a:r>
              <a:rPr lang="fr-FR" dirty="0"/>
              <a:t> </a:t>
            </a:r>
            <a:r>
              <a:rPr lang="fr-FR" dirty="0" smtClean="0"/>
              <a:t>en 1875</a:t>
            </a:r>
          </a:p>
          <a:p>
            <a:pPr marL="0" indent="0">
              <a:buNone/>
            </a:pPr>
            <a:r>
              <a:rPr lang="fr-FR" dirty="0" smtClean="0"/>
              <a:t>En 1908 la création de IIHF</a:t>
            </a:r>
          </a:p>
          <a:p>
            <a:pPr marL="0" indent="0">
              <a:buNone/>
            </a:pPr>
            <a:r>
              <a:rPr lang="fr-FR" dirty="0" smtClean="0"/>
              <a:t>En 1917 la création de la NHL</a:t>
            </a:r>
          </a:p>
          <a:p>
            <a:pPr marL="0" indent="0">
              <a:buNone/>
            </a:pPr>
            <a:r>
              <a:rPr lang="fr-FR" dirty="0"/>
              <a:t>En 1920 le hockey rentre au JO </a:t>
            </a:r>
            <a:r>
              <a:rPr lang="fr-FR" dirty="0" smtClean="0"/>
              <a:t>d’hiver</a:t>
            </a:r>
          </a:p>
          <a:p>
            <a:pPr marL="0" indent="0">
              <a:buNone/>
            </a:pPr>
            <a:r>
              <a:rPr lang="fr-FR" dirty="0" smtClean="0"/>
              <a:t>En 1927 la création de la Stanley </a:t>
            </a:r>
            <a:r>
              <a:rPr lang="fr-FR" dirty="0" err="1" smtClean="0"/>
              <a:t>Cup</a:t>
            </a: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33" y="1694366"/>
            <a:ext cx="5090107" cy="38458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58" y="892661"/>
            <a:ext cx="1396593" cy="160340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38" y="4914006"/>
            <a:ext cx="1393756" cy="15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8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Anecdote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Kouros de -400 av JC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51529"/>
            <a:ext cx="6926205" cy="4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999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Règles et différences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0667" y="1083890"/>
            <a:ext cx="381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91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22" y="1676400"/>
            <a:ext cx="4798851" cy="380533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73" y="1676399"/>
            <a:ext cx="3805339" cy="38053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20" y="1676400"/>
            <a:ext cx="2914864" cy="38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8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7381" y="851647"/>
            <a:ext cx="2765113" cy="684306"/>
          </a:xfrm>
        </p:spPr>
        <p:txBody>
          <a:bodyPr>
            <a:normAutofit fontScale="90000"/>
          </a:bodyPr>
          <a:lstStyle/>
          <a:p>
            <a:r>
              <a:rPr lang="fr-FR" dirty="0"/>
              <a:t>É</a:t>
            </a:r>
            <a:r>
              <a:rPr lang="fr-FR" dirty="0" smtClean="0"/>
              <a:t>quipements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51" y="1975224"/>
            <a:ext cx="6345971" cy="441759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ZoneTexte 10"/>
          <p:cNvSpPr txBox="1"/>
          <p:nvPr/>
        </p:nvSpPr>
        <p:spPr>
          <a:xfrm>
            <a:off x="3967381" y="2429435"/>
            <a:ext cx="129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Le casque</a:t>
            </a:r>
            <a:endParaRPr lang="fr-FR" sz="16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010835" y="3263152"/>
            <a:ext cx="1443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Eras Bold ITC" panose="020B0907030504020204" pitchFamily="34" charset="0"/>
              </a:rPr>
              <a:t>Le</a:t>
            </a:r>
            <a:r>
              <a:rPr lang="fr-FR" sz="1600" dirty="0" smtClean="0"/>
              <a:t> </a:t>
            </a:r>
            <a:r>
              <a:rPr lang="fr-FR" sz="1600" dirty="0" smtClean="0">
                <a:latin typeface="Eras Bold ITC" panose="020B0907030504020204" pitchFamily="34" charset="0"/>
              </a:rPr>
              <a:t>plastron</a:t>
            </a:r>
            <a:endParaRPr lang="fr-FR" sz="1600" dirty="0">
              <a:latin typeface="Eras Bold ITC" panose="020B0907030504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302188" y="4300561"/>
            <a:ext cx="1837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Eras Bold ITC" panose="020B0907030504020204" pitchFamily="34" charset="0"/>
              </a:rPr>
              <a:t>Les gants</a:t>
            </a:r>
            <a:endParaRPr lang="fr-FR" sz="1600" dirty="0">
              <a:latin typeface="Eras Bold ITC" panose="020B0907030504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732493" y="5471948"/>
            <a:ext cx="112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Eras Bold ITC" panose="020B0907030504020204" pitchFamily="34" charset="0"/>
              </a:rPr>
              <a:t>La crosse</a:t>
            </a:r>
            <a:endParaRPr lang="fr-FR" sz="1600" dirty="0">
              <a:latin typeface="Eras Bold ITC" panose="020B0907030504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668618" y="4867712"/>
            <a:ext cx="1362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Eras Bold ITC" panose="020B0907030504020204" pitchFamily="34" charset="0"/>
              </a:rPr>
              <a:t>La culotte</a:t>
            </a:r>
            <a:endParaRPr lang="fr-FR" sz="1600" dirty="0">
              <a:latin typeface="Eras Bold ITC" panose="020B0907030504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316401" y="5014457"/>
            <a:ext cx="1650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Eras Bold ITC" panose="020B0907030504020204" pitchFamily="34" charset="0"/>
              </a:rPr>
              <a:t>Les jambières</a:t>
            </a:r>
            <a:endParaRPr lang="fr-FR" sz="1600" dirty="0">
              <a:latin typeface="Eras Bold ITC" panose="020B0907030504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765176" y="5880847"/>
            <a:ext cx="131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Eras Bold ITC" panose="020B0907030504020204" pitchFamily="34" charset="0"/>
              </a:rPr>
              <a:t>Les patins</a:t>
            </a:r>
            <a:endParaRPr lang="fr-FR" sz="16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8148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426</TotalTime>
  <Words>200</Words>
  <Application>Microsoft Office PowerPoint</Application>
  <PresentationFormat>Grand écran</PresentationFormat>
  <Paragraphs>71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Eras Bold ITC</vt:lpstr>
      <vt:lpstr>Trebuchet MS</vt:lpstr>
      <vt:lpstr>Wingdings 3</vt:lpstr>
      <vt:lpstr>Facette</vt:lpstr>
      <vt:lpstr>Le hockey </vt:lpstr>
      <vt:lpstr>Différents types de Hockey?</vt:lpstr>
      <vt:lpstr>Plan</vt:lpstr>
      <vt:lpstr>Présentation PowerPoint</vt:lpstr>
      <vt:lpstr>Histoire du Hockey</vt:lpstr>
      <vt:lpstr>Anecdote  Kouros de -400 av JC</vt:lpstr>
      <vt:lpstr>Règles et différences</vt:lpstr>
      <vt:lpstr>Présentation PowerPoint</vt:lpstr>
      <vt:lpstr>Équipements</vt:lpstr>
      <vt:lpstr>Les Grandes Nations</vt:lpstr>
      <vt:lpstr>Tournois</vt:lpstr>
      <vt:lpstr>Conclusion</vt:lpstr>
    </vt:vector>
  </TitlesOfParts>
  <Company>AFPA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hockey</dc:title>
  <dc:creator>80010-70-09</dc:creator>
  <cp:lastModifiedBy>80010-70-09</cp:lastModifiedBy>
  <cp:revision>26</cp:revision>
  <dcterms:created xsi:type="dcterms:W3CDTF">2020-01-16T14:31:52Z</dcterms:created>
  <dcterms:modified xsi:type="dcterms:W3CDTF">2020-01-28T12:55:35Z</dcterms:modified>
</cp:coreProperties>
</file>